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304" r:id="rId34"/>
    <p:sldId id="305" r:id="rId35"/>
    <p:sldId id="306" r:id="rId36"/>
    <p:sldId id="307" r:id="rId37"/>
    <p:sldId id="308" r:id="rId38"/>
    <p:sldId id="30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10" r:id="rId54"/>
    <p:sldId id="275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88" y="-3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8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.png"/><Relationship Id="rId7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78.png"/><Relationship Id="rId4" Type="http://schemas.openxmlformats.org/officeDocument/2006/relationships/image" Target="../media/image103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.png"/><Relationship Id="rId7" Type="http://schemas.openxmlformats.org/officeDocument/2006/relationships/image" Target="../media/image1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4.png"/><Relationship Id="rId21" Type="http://schemas.openxmlformats.org/officeDocument/2006/relationships/image" Target="../media/image197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6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.png"/><Relationship Id="rId7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5394" y="824218"/>
            <a:ext cx="5511435" cy="4005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40" y="4512392"/>
            <a:ext cx="3370074" cy="69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34703" y="8098065"/>
            <a:ext cx="13823135" cy="1191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1895306"/>
            <a:ext cx="13804160" cy="7583614"/>
            <a:chOff x="1180780" y="1895306"/>
            <a:chExt cx="13804160" cy="7583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780" y="1895306"/>
              <a:ext cx="13804160" cy="7583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261" y="533336"/>
            <a:ext cx="5104639" cy="1737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7533155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1580414"/>
            <a:ext cx="31847000" cy="40853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69866" y="5247590"/>
            <a:ext cx="31847000" cy="5447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241" y="4750480"/>
            <a:ext cx="9547392" cy="1727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5828433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559084"/>
            <a:ext cx="31847000" cy="817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7842671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899527"/>
            <a:ext cx="31847000" cy="6808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7528393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-121803"/>
            <a:ext cx="31847000" cy="10894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7504584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-462247"/>
            <a:ext cx="31847000" cy="1225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5757006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-121803"/>
            <a:ext cx="31847000" cy="10894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5790339" cy="1727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77485" y="-452561"/>
            <a:ext cx="31847000" cy="1221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4833219" cy="1727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015248"/>
            <a:ext cx="10482224" cy="7537779"/>
            <a:chOff x="1178876" y="2015248"/>
            <a:chExt cx="10482224" cy="75377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2015248"/>
              <a:ext cx="10482224" cy="75377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22" y="742859"/>
            <a:ext cx="4037999" cy="1727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194700"/>
            <a:ext cx="13143313" cy="7407680"/>
            <a:chOff x="1178876" y="2194700"/>
            <a:chExt cx="13143313" cy="74076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2194700"/>
              <a:ext cx="13143313" cy="7407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7460" y="6233741"/>
            <a:ext cx="3637463" cy="655399"/>
            <a:chOff x="9567460" y="6233741"/>
            <a:chExt cx="3637463" cy="655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7460" y="6233741"/>
              <a:ext cx="3637463" cy="6553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7769" y="6314707"/>
            <a:ext cx="2424838" cy="591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8891" y="4077817"/>
            <a:ext cx="2710040" cy="836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936" y="3323478"/>
            <a:ext cx="757129" cy="757129"/>
            <a:chOff x="980936" y="3323478"/>
            <a:chExt cx="757129" cy="7571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00000">
              <a:off x="980936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7337" y="723504"/>
            <a:ext cx="8556881" cy="1733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906" y="4141091"/>
            <a:ext cx="2710040" cy="8228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476" y="5435250"/>
            <a:ext cx="3637463" cy="655399"/>
            <a:chOff x="990476" y="5435250"/>
            <a:chExt cx="3637463" cy="6553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476" y="5435250"/>
              <a:ext cx="3637463" cy="655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0476" y="4897655"/>
            <a:ext cx="3716758" cy="238047"/>
            <a:chOff x="990476" y="4897655"/>
            <a:chExt cx="3716758" cy="2380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476" y="4897655"/>
              <a:ext cx="3716758" cy="2380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476" y="6227915"/>
            <a:ext cx="3637463" cy="655399"/>
            <a:chOff x="990476" y="6227915"/>
            <a:chExt cx="3637463" cy="6553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476" y="6227915"/>
              <a:ext cx="3637463" cy="6553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569" y="5600031"/>
            <a:ext cx="2298603" cy="5243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162" y="3454429"/>
            <a:ext cx="704973" cy="5942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4569" y="6370455"/>
            <a:ext cx="2738124" cy="5243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57850" y="5435250"/>
            <a:ext cx="3637463" cy="655399"/>
            <a:chOff x="5257850" y="5435250"/>
            <a:chExt cx="3637463" cy="6553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7850" y="5435250"/>
              <a:ext cx="3637463" cy="6553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65132" y="6227915"/>
            <a:ext cx="3637463" cy="655399"/>
            <a:chOff x="5265132" y="6227915"/>
            <a:chExt cx="3637463" cy="6553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5132" y="6227915"/>
              <a:ext cx="3637463" cy="655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5132" y="7020580"/>
            <a:ext cx="3637463" cy="655399"/>
            <a:chOff x="5265132" y="7020580"/>
            <a:chExt cx="3637463" cy="6553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5132" y="7020580"/>
              <a:ext cx="3637463" cy="6553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0153" y="4104497"/>
            <a:ext cx="2710040" cy="8228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39321" y="4897655"/>
            <a:ext cx="3716758" cy="238047"/>
            <a:chOff x="5239321" y="4897655"/>
            <a:chExt cx="3716758" cy="2380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9321" y="4897655"/>
              <a:ext cx="3716758" cy="2380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5714" y="3323478"/>
            <a:ext cx="757129" cy="757129"/>
            <a:chOff x="5335714" y="3323478"/>
            <a:chExt cx="757129" cy="7571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4500000">
              <a:off x="5335714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2087" y="3449839"/>
            <a:ext cx="664300" cy="59886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39615" y="5476445"/>
            <a:ext cx="2584935" cy="6537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45441" y="6246902"/>
            <a:ext cx="2486195" cy="6537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42874" y="6905164"/>
            <a:ext cx="618023" cy="34953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45787" y="7321065"/>
            <a:ext cx="597041" cy="31458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90623" y="7191603"/>
            <a:ext cx="597041" cy="31458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30434" y="7051623"/>
            <a:ext cx="593284" cy="3145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88165" y="4897655"/>
            <a:ext cx="3716758" cy="238047"/>
            <a:chOff x="9488165" y="4897655"/>
            <a:chExt cx="3716758" cy="2380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88165" y="4897655"/>
              <a:ext cx="3716758" cy="2380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80952" y="3323478"/>
            <a:ext cx="757129" cy="757129"/>
            <a:chOff x="9680952" y="3323478"/>
            <a:chExt cx="757129" cy="7571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600000">
              <a:off x="9680952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77144" y="3449839"/>
            <a:ext cx="735369" cy="5988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560178" y="5441075"/>
            <a:ext cx="3637463" cy="655399"/>
            <a:chOff x="9560178" y="5441075"/>
            <a:chExt cx="3637463" cy="6553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0178" y="5441075"/>
              <a:ext cx="3637463" cy="6553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67460" y="7026406"/>
            <a:ext cx="3637463" cy="655399"/>
            <a:chOff x="9567460" y="7026406"/>
            <a:chExt cx="3637463" cy="65539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7460" y="7026406"/>
              <a:ext cx="3637463" cy="65539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41943" y="5497345"/>
            <a:ext cx="2172367" cy="63864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53595" y="7096517"/>
            <a:ext cx="2298603" cy="58038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451266" y="7024722"/>
            <a:ext cx="2458699" cy="64635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60794" y="6241360"/>
            <a:ext cx="3637463" cy="655399"/>
            <a:chOff x="13860794" y="6241360"/>
            <a:chExt cx="3637463" cy="65539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0794" y="6241360"/>
              <a:ext cx="3637463" cy="65539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41070" y="6275032"/>
            <a:ext cx="2298603" cy="6390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792192" y="4077735"/>
            <a:ext cx="2710039" cy="8438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781499" y="4905274"/>
            <a:ext cx="3716758" cy="238047"/>
            <a:chOff x="13781499" y="4905274"/>
            <a:chExt cx="3716758" cy="2380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81499" y="4905274"/>
              <a:ext cx="3716758" cy="2380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74286" y="3331097"/>
            <a:ext cx="757129" cy="757129"/>
            <a:chOff x="13974286" y="3331097"/>
            <a:chExt cx="757129" cy="7571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600000">
              <a:off x="13974286" y="3331097"/>
              <a:ext cx="757129" cy="75712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70478" y="3443058"/>
            <a:ext cx="737672" cy="6086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853511" y="5448695"/>
            <a:ext cx="3637463" cy="655399"/>
            <a:chOff x="13853511" y="5448695"/>
            <a:chExt cx="3637463" cy="65539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53511" y="5448695"/>
              <a:ext cx="3637463" cy="65539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35260" y="5504574"/>
            <a:ext cx="2837407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강원교육튼튼"/>
                <a:ea typeface="맑은 고딕" pitchFamily="50" charset="-127"/>
                <a:cs typeface="나눔고딕" pitchFamily="34" charset="0"/>
              </a:rPr>
              <a:t>1-1 header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강원교육튼튼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강원교육튼튼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0DBAA17-5D4B-4B65-8FCB-5C6BFCA9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65052"/>
            <a:ext cx="7763958" cy="4544059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2647E057-A9E0-48B5-939C-2A7EA238541B}"/>
              </a:ext>
            </a:extLst>
          </p:cNvPr>
          <p:cNvSpPr txBox="1"/>
          <p:nvPr/>
        </p:nvSpPr>
        <p:spPr>
          <a:xfrm>
            <a:off x="914400" y="7618460"/>
            <a:ext cx="640080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카테고리를 클릭하면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세부 카테고리 항목 출력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4101618-63A5-4BF7-971B-A843FF1AD558}"/>
              </a:ext>
            </a:extLst>
          </p:cNvPr>
          <p:cNvSpPr/>
          <p:nvPr/>
        </p:nvSpPr>
        <p:spPr>
          <a:xfrm>
            <a:off x="1015570" y="4646660"/>
            <a:ext cx="1081163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E6846D7-293E-4CEF-9AA0-A3BC9B671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576" y="2279471"/>
            <a:ext cx="6087325" cy="1209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0138606-BAA1-4BC2-8956-9C781F9F8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576" y="3855975"/>
            <a:ext cx="5172797" cy="790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857192B-82CD-49B0-A500-F18FFA936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401" y="5392370"/>
            <a:ext cx="7547459" cy="4210638"/>
          </a:xfrm>
          <a:prstGeom prst="rect">
            <a:avLst/>
          </a:prstGeom>
        </p:spPr>
      </p:pic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xmlns="" id="{2114399E-F3C1-46BE-9EF8-807044354CD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80934" y="4858193"/>
            <a:ext cx="3099230" cy="2743200"/>
          </a:xfrm>
          <a:prstGeom prst="curvedConnector4">
            <a:avLst>
              <a:gd name="adj1" fmla="val -7376"/>
              <a:gd name="adj2" fmla="val 54167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613613" y="4958834"/>
            <a:ext cx="306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MIRICANVAS_ITEM_COPY_KEY</a:t>
            </a:r>
            <a:endParaRPr lang="ko-KR" altLang="en-US" dirty="0"/>
          </a:p>
        </p:txBody>
      </p:sp>
      <p:pic>
        <p:nvPicPr>
          <p:cNvPr id="17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1-2 header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3AF92DA-898F-4424-9D99-A62EE80E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63" y="2324100"/>
            <a:ext cx="5706271" cy="2572109"/>
          </a:xfrm>
          <a:prstGeom prst="rect">
            <a:avLst/>
          </a:prstGeom>
        </p:spPr>
      </p:pic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B1B6B8D7-ACC7-4CE9-8437-499A4479D930}"/>
              </a:ext>
            </a:extLst>
          </p:cNvPr>
          <p:cNvSpPr txBox="1"/>
          <p:nvPr/>
        </p:nvSpPr>
        <p:spPr>
          <a:xfrm>
            <a:off x="1159932" y="6987457"/>
            <a:ext cx="6400800" cy="1574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세션이나 쿠키의 값을 확인하여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관리자일 경우에만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탭 출력함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CACF2CA-ED89-4D96-8FFA-237408DC5B72}"/>
              </a:ext>
            </a:extLst>
          </p:cNvPr>
          <p:cNvSpPr/>
          <p:nvPr/>
        </p:nvSpPr>
        <p:spPr>
          <a:xfrm>
            <a:off x="5161665" y="2369519"/>
            <a:ext cx="1081163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xmlns="" id="{9E642A87-EA6A-4582-96C3-F777A9A183CE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rot="10800000" flipV="1">
            <a:off x="4360333" y="2598119"/>
            <a:ext cx="801333" cy="4389338"/>
          </a:xfrm>
          <a:prstGeom prst="curvedConnector2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6AD24C3-766B-4756-914A-9B0768B3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865" y="2598119"/>
            <a:ext cx="6344535" cy="1952898"/>
          </a:xfrm>
          <a:prstGeom prst="rect">
            <a:avLst/>
          </a:prstGeom>
        </p:spPr>
      </p:pic>
      <p:pic>
        <p:nvPicPr>
          <p:cNvPr id="13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1-3 header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ACC51A9-CFA2-4497-B2AE-E31F51ED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98" y="2848747"/>
            <a:ext cx="6400800" cy="962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C5489F6-0970-4678-BEDF-2836E8DD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6" y="5070762"/>
            <a:ext cx="8437745" cy="1190791"/>
          </a:xfrm>
          <a:prstGeom prst="rect">
            <a:avLst/>
          </a:prstGeom>
        </p:spPr>
      </p:pic>
      <p:sp>
        <p:nvSpPr>
          <p:cNvPr id="19" name="Object 25">
            <a:extLst>
              <a:ext uri="{FF2B5EF4-FFF2-40B4-BE49-F238E27FC236}">
                <a16:creationId xmlns:a16="http://schemas.microsoft.com/office/drawing/2014/main" xmlns="" id="{9F6D2132-A980-4012-9153-2ADA0A287286}"/>
              </a:ext>
            </a:extLst>
          </p:cNvPr>
          <p:cNvSpPr txBox="1"/>
          <p:nvPr/>
        </p:nvSpPr>
        <p:spPr>
          <a:xfrm>
            <a:off x="2666653" y="7277053"/>
            <a:ext cx="6400800" cy="1574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아이콘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내려오며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상품명으로 검색 가능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D4F9D7A-E49B-43CE-B153-55FD9D2595C0}"/>
              </a:ext>
            </a:extLst>
          </p:cNvPr>
          <p:cNvSpPr/>
          <p:nvPr/>
        </p:nvSpPr>
        <p:spPr>
          <a:xfrm>
            <a:off x="5486400" y="3101159"/>
            <a:ext cx="609600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xmlns="" id="{1ABA75B2-733A-4754-89F1-F9E28B9FB7A2}"/>
              </a:ext>
            </a:extLst>
          </p:cNvPr>
          <p:cNvSpPr txBox="1"/>
          <p:nvPr/>
        </p:nvSpPr>
        <p:spPr>
          <a:xfrm>
            <a:off x="4627581" y="2222825"/>
            <a:ext cx="2478944" cy="358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viar Dreams" pitchFamily="34" charset="0"/>
              </a:rPr>
              <a:t>검색 아이콘 클릭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xmlns="" id="{C2076633-E438-48F3-9195-AABFE0EB880B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rot="5400000">
            <a:off x="5569103" y="2803208"/>
            <a:ext cx="520049" cy="75853"/>
          </a:xfrm>
          <a:prstGeom prst="curvedConnector3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xmlns="" id="{CA67F07D-92D7-4DC3-BE55-5964A1613C7D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4449564" y="3729125"/>
            <a:ext cx="1512403" cy="1170871"/>
          </a:xfrm>
          <a:prstGeom prst="curvedConnector3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0FDA708-09AF-4B0C-AB27-8073BD222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258" y="5948130"/>
            <a:ext cx="7857602" cy="2657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3F1072-A96B-4577-837F-9B3577A2D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804086"/>
            <a:ext cx="6792273" cy="304843"/>
          </a:xfrm>
          <a:prstGeom prst="rect">
            <a:avLst/>
          </a:prstGeom>
        </p:spPr>
      </p:pic>
      <p:pic>
        <p:nvPicPr>
          <p:cNvPr id="26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1-4 header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49C636F8-231A-4F8B-AD00-4BF024194945}"/>
              </a:ext>
            </a:extLst>
          </p:cNvPr>
          <p:cNvSpPr txBox="1"/>
          <p:nvPr/>
        </p:nvSpPr>
        <p:spPr>
          <a:xfrm>
            <a:off x="1056158" y="6438900"/>
            <a:ext cx="6400800" cy="2362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세션이나 쿠키의 값을 확인하여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중일때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마이페이지로</a:t>
            </a:r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넘어가고</a:t>
            </a:r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just"/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로그인이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안되어있을시에는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페이지로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넘어감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04EF2E0-6B73-4741-8646-E5258B19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82" y="4036251"/>
            <a:ext cx="6400800" cy="9620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68F6CE6-7A40-489A-A6D2-7A9A81EAF32F}"/>
              </a:ext>
            </a:extLst>
          </p:cNvPr>
          <p:cNvSpPr/>
          <p:nvPr/>
        </p:nvSpPr>
        <p:spPr>
          <a:xfrm>
            <a:off x="5944582" y="4264418"/>
            <a:ext cx="489377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xmlns="" id="{2C619270-7045-4E4A-8E96-53433210BF5D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>
            <a:off x="4364274" y="4613903"/>
            <a:ext cx="1717282" cy="1932713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E775351-4727-4C5B-8405-3049101550B2}"/>
              </a:ext>
            </a:extLst>
          </p:cNvPr>
          <p:cNvSpPr/>
          <p:nvPr/>
        </p:nvSpPr>
        <p:spPr>
          <a:xfrm>
            <a:off x="6558647" y="4264418"/>
            <a:ext cx="489377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xmlns="" id="{811C3799-5929-4B34-8955-75E0BD9C719C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rot="16200000" flipV="1">
            <a:off x="4577838" y="2038919"/>
            <a:ext cx="1610553" cy="2840445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7">
            <a:extLst>
              <a:ext uri="{FF2B5EF4-FFF2-40B4-BE49-F238E27FC236}">
                <a16:creationId xmlns:a16="http://schemas.microsoft.com/office/drawing/2014/main" xmlns="" id="{CF612616-EC7D-4CEC-ABF4-61121C564261}"/>
              </a:ext>
            </a:extLst>
          </p:cNvPr>
          <p:cNvSpPr txBox="1"/>
          <p:nvPr/>
        </p:nvSpPr>
        <p:spPr>
          <a:xfrm>
            <a:off x="1600200" y="2354364"/>
            <a:ext cx="4725382" cy="299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viar Dreams" pitchFamily="34" charset="0"/>
              </a:rPr>
              <a:t>로그인 중일때만 로그아웃 버튼 출력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213985A-3F62-40BD-9101-1466DBF5B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034" y="3355051"/>
            <a:ext cx="8002117" cy="2324424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2-1 index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D2C0EDCC-B6A7-401C-9781-35671700B639}"/>
              </a:ext>
            </a:extLst>
          </p:cNvPr>
          <p:cNvSpPr txBox="1"/>
          <p:nvPr/>
        </p:nvSpPr>
        <p:spPr>
          <a:xfrm>
            <a:off x="1447800" y="7507624"/>
            <a:ext cx="640080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등록한 상품을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신제품으로 소개함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0255476-D6E9-4C90-827B-D34341BEF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30" y="2272273"/>
            <a:ext cx="8102370" cy="42817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E1540AB-56C6-4D78-850A-74278F4D3499}"/>
              </a:ext>
            </a:extLst>
          </p:cNvPr>
          <p:cNvSpPr/>
          <p:nvPr/>
        </p:nvSpPr>
        <p:spPr>
          <a:xfrm>
            <a:off x="3276600" y="2881874"/>
            <a:ext cx="5410200" cy="3713922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xmlns="" id="{E05F69F4-EA30-4DD7-9472-DBFE31951803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>
            <a:off x="4859036" y="6384960"/>
            <a:ext cx="911828" cy="1333500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90D0939-498F-4EF5-B32F-904831D7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019300"/>
            <a:ext cx="6638925" cy="3543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F179098-C035-4A81-9351-1E96FC58E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241" y="5634801"/>
            <a:ext cx="7836620" cy="1648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1A0B85F-145D-4A97-8E4C-1BDCB1A7D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1" y="7662578"/>
            <a:ext cx="7809460" cy="1714500"/>
          </a:xfrm>
          <a:prstGeom prst="rect">
            <a:avLst/>
          </a:prstGeom>
        </p:spPr>
      </p:pic>
      <p:pic>
        <p:nvPicPr>
          <p:cNvPr id="15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2-2 index</a:t>
            </a: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5FA28DD-3AA5-4151-A31C-E636ACBD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2128293"/>
            <a:ext cx="7696201" cy="5377407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75828CA8-6F49-44DB-89F9-94003BC7B666}"/>
              </a:ext>
            </a:extLst>
          </p:cNvPr>
          <p:cNvSpPr txBox="1"/>
          <p:nvPr/>
        </p:nvSpPr>
        <p:spPr>
          <a:xfrm>
            <a:off x="1295400" y="7890244"/>
            <a:ext cx="640080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카테고리별로 판매량순 </a:t>
            </a:r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개씩만 뽑아서 인기상품으로 소개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E7D36A7-CB62-41A1-B3D4-69C6D79EB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633760"/>
            <a:ext cx="7961860" cy="21861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970B295-13D9-450D-A926-33E9F2BC2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759420"/>
            <a:ext cx="6896100" cy="24768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E02BD7B-755B-452F-BCD5-F9A30E7F5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048500"/>
            <a:ext cx="7961860" cy="2476847"/>
          </a:xfrm>
          <a:prstGeom prst="rect">
            <a:avLst/>
          </a:prstGeom>
        </p:spPr>
      </p:pic>
      <p:pic>
        <p:nvPicPr>
          <p:cNvPr id="15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3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인기상품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xmlns="" id="{5F607F1B-9392-404E-B0B5-0B40B97C4636}"/>
              </a:ext>
            </a:extLst>
          </p:cNvPr>
          <p:cNvSpPr txBox="1"/>
          <p:nvPr/>
        </p:nvSpPr>
        <p:spPr>
          <a:xfrm>
            <a:off x="1524000" y="7734300"/>
            <a:ext cx="760201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판매량 순으로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정렬되어있으며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판매량 상위 </a:t>
            </a:r>
            <a:r>
              <a:rPr kumimoji="0" lang="en-US" altLang="ko-KR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개만 불러옴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선택한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세부카테고리를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필터 적용하여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탭팬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구현함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B9EB7FC-8C26-4BD9-85FF-FC62B9C70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76" y="2522057"/>
            <a:ext cx="7602011" cy="51666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8938D41-276B-4BA6-B4AB-6946ACA20AB7}"/>
              </a:ext>
            </a:extLst>
          </p:cNvPr>
          <p:cNvSpPr/>
          <p:nvPr/>
        </p:nvSpPr>
        <p:spPr>
          <a:xfrm>
            <a:off x="1143000" y="2522056"/>
            <a:ext cx="6934200" cy="711872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EE424A67-A47B-4A95-8C5F-FCE365AA22EA}"/>
              </a:ext>
            </a:extLst>
          </p:cNvPr>
          <p:cNvSpPr txBox="1"/>
          <p:nvPr/>
        </p:nvSpPr>
        <p:spPr>
          <a:xfrm>
            <a:off x="4627581" y="1913452"/>
            <a:ext cx="2478944" cy="358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viar Dreams" pitchFamily="34" charset="0"/>
              </a:rPr>
              <a:t>세부 카테고리 선택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xmlns="" id="{CF77F033-3BDC-4011-B171-B8CE01ADAD71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5113418" y="1768420"/>
            <a:ext cx="250319" cy="1256953"/>
          </a:xfrm>
          <a:prstGeom prst="curvedConnector3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76DA9FE-9F48-4AB4-872A-EF2AA9021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855" y="1866900"/>
            <a:ext cx="6258798" cy="2205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34447CE-49D7-41AE-A384-9E6098AA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223993"/>
            <a:ext cx="7961860" cy="1763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6A2D54E-EBA6-4963-BC79-0908CB63A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134100"/>
            <a:ext cx="6525536" cy="800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41D047A-4167-423A-B3E5-D51F5E903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7353300"/>
            <a:ext cx="7961860" cy="2164572"/>
          </a:xfrm>
          <a:prstGeom prst="rect">
            <a:avLst/>
          </a:prstGeom>
        </p:spPr>
      </p:pic>
      <p:pic>
        <p:nvPicPr>
          <p:cNvPr id="19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4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상품목록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BD4E71D-9C26-4D0F-9399-969205D9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9" y="2735870"/>
            <a:ext cx="8473592" cy="4692634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87CF0289-A928-4482-81A6-3DE367FCFDA4}"/>
              </a:ext>
            </a:extLst>
          </p:cNvPr>
          <p:cNvSpPr txBox="1"/>
          <p:nvPr/>
        </p:nvSpPr>
        <p:spPr>
          <a:xfrm>
            <a:off x="1084790" y="7810500"/>
            <a:ext cx="760201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카테고리에 해당하는 상품을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전부 불러오며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카테고리는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필터 적용하여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탭팬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구현함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E4602B5-6030-4B4D-B1DC-F28995E15E06}"/>
              </a:ext>
            </a:extLst>
          </p:cNvPr>
          <p:cNvSpPr/>
          <p:nvPr/>
        </p:nvSpPr>
        <p:spPr>
          <a:xfrm>
            <a:off x="533400" y="2627904"/>
            <a:ext cx="7086600" cy="711872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20771876-0F87-48A5-BC77-3B4C0A1DAECC}"/>
              </a:ext>
            </a:extLst>
          </p:cNvPr>
          <p:cNvSpPr txBox="1"/>
          <p:nvPr/>
        </p:nvSpPr>
        <p:spPr>
          <a:xfrm>
            <a:off x="4627581" y="2019300"/>
            <a:ext cx="2478944" cy="358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viar Dreams" pitchFamily="34" charset="0"/>
              </a:rPr>
              <a:t>세부 카테고리 선택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xmlns="" id="{C1E9A30F-0A40-4E86-AC1D-848C2D19B76F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5400000">
            <a:off x="4846718" y="1607568"/>
            <a:ext cx="250319" cy="1790353"/>
          </a:xfrm>
          <a:prstGeom prst="curvedConnector3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DEAEDE2-1EBD-4F66-99FD-650CD652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1" y="2057400"/>
            <a:ext cx="5915851" cy="12193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AF61C5E-D3B2-484F-8FB0-6584717A4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1" y="3513286"/>
            <a:ext cx="7649643" cy="1581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77517F3-9308-4004-81FC-BF54C0A89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1" y="5549575"/>
            <a:ext cx="6535062" cy="733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FEDD48B-938D-4F85-8CD4-E3409C557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1" y="6603181"/>
            <a:ext cx="7649643" cy="2848373"/>
          </a:xfrm>
          <a:prstGeom prst="rect">
            <a:avLst/>
          </a:prstGeom>
        </p:spPr>
      </p:pic>
      <p:pic>
        <p:nvPicPr>
          <p:cNvPr id="19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5-1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 상세</a:t>
            </a:r>
            <a:endParaRPr lang="en-US" altLang="ko-KR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xmlns="" id="{95A3EEC4-5E8D-4192-88E0-4FD6FD7DFD6B}"/>
              </a:ext>
            </a:extLst>
          </p:cNvPr>
          <p:cNvSpPr txBox="1"/>
          <p:nvPr/>
        </p:nvSpPr>
        <p:spPr>
          <a:xfrm>
            <a:off x="1160990" y="7696329"/>
            <a:ext cx="760201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상품에 해당하는 이미지를 불러오며</a:t>
            </a:r>
            <a:r>
              <a:rPr kumimoji="0" lang="en-US" altLang="ko-KR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여러장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업로드 하였을 경우에는 이미지 </a:t>
            </a: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탭팬을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적용하여 이미지 전환이 가능함</a:t>
            </a:r>
            <a:endParaRPr lang="en-US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4EE5636-799B-4F7D-9E55-2C1D914DD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8" y="2209671"/>
            <a:ext cx="8334746" cy="4839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50ED53A-0D71-4F98-BB2E-443599E4BDB8}"/>
              </a:ext>
            </a:extLst>
          </p:cNvPr>
          <p:cNvSpPr/>
          <p:nvPr/>
        </p:nvSpPr>
        <p:spPr>
          <a:xfrm>
            <a:off x="546018" y="2185425"/>
            <a:ext cx="5245182" cy="4863775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xmlns="" id="{37D90223-4B2C-438F-A446-EFC0515CD57A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16200000" flipH="1">
            <a:off x="3741738" y="6476071"/>
            <a:ext cx="647129" cy="1793386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7FFA32A-EDFA-4BA5-B0AA-F7573E548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238" y="1943100"/>
            <a:ext cx="6477000" cy="3009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A9FDE96-2A38-4567-8BF0-87BB72426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238" y="5062192"/>
            <a:ext cx="7698622" cy="847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4A60B01-D8F6-4B46-AFC2-C9D427DE1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674" y="6158487"/>
            <a:ext cx="7602011" cy="1781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58DF34B-8E56-48A1-AB41-CEDE800F5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7239" y="8188363"/>
            <a:ext cx="7698622" cy="1162212"/>
          </a:xfrm>
          <a:prstGeom prst="rect">
            <a:avLst/>
          </a:prstGeom>
        </p:spPr>
      </p:pic>
      <p:pic>
        <p:nvPicPr>
          <p:cNvPr id="1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5-2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 상세</a:t>
            </a:r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xmlns="" id="{282C0130-8672-40E0-BDC6-39977AA58684}"/>
              </a:ext>
            </a:extLst>
          </p:cNvPr>
          <p:cNvSpPr txBox="1"/>
          <p:nvPr/>
        </p:nvSpPr>
        <p:spPr>
          <a:xfrm>
            <a:off x="1160990" y="7587137"/>
            <a:ext cx="760201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상품 상세 정보와 재고 등을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가져오며 재고가 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모자라면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담을수가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하트 버튼을 누르면 찜목록에 추가됨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B33123E-5E3E-497A-B361-8E14AA53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8" y="2100479"/>
            <a:ext cx="8334746" cy="4839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77A143E-1F57-4ED0-9A67-F6D0C82F629E}"/>
              </a:ext>
            </a:extLst>
          </p:cNvPr>
          <p:cNvSpPr/>
          <p:nvPr/>
        </p:nvSpPr>
        <p:spPr>
          <a:xfrm>
            <a:off x="5867400" y="2076234"/>
            <a:ext cx="3013364" cy="4863775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xmlns="" id="{C7B55FF6-6BDC-49F9-90B7-3246EF38AD6A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5400000">
            <a:off x="5844475" y="6057530"/>
            <a:ext cx="647128" cy="2412087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5EE39EE-69EC-40F3-95FC-13F1BF4C6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892" y="1943100"/>
            <a:ext cx="6477000" cy="3009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B3BDB52-C876-435A-8878-C157D16B9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892" y="4953000"/>
            <a:ext cx="6868484" cy="1781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48F2759-F074-4CB1-9506-48D4951A1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892" y="6970205"/>
            <a:ext cx="6706536" cy="7240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8939393-3D82-4ECB-941B-924BF75FB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7694206"/>
            <a:ext cx="6439799" cy="781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9ED51A3-0686-436B-8FFD-4F478FEE2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892" y="8545382"/>
            <a:ext cx="7760968" cy="1086002"/>
          </a:xfrm>
          <a:prstGeom prst="rect">
            <a:avLst/>
          </a:prstGeom>
        </p:spPr>
      </p:pic>
      <p:pic>
        <p:nvPicPr>
          <p:cNvPr id="19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4" y="6058885"/>
            <a:ext cx="7977342" cy="34094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412" y="676190"/>
            <a:ext cx="10997611" cy="5395703"/>
            <a:chOff x="1198412" y="676190"/>
            <a:chExt cx="10997611" cy="53957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412" y="676190"/>
              <a:ext cx="10997611" cy="53957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6192" y="6036666"/>
            <a:ext cx="6242093" cy="367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5-3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 상세</a:t>
            </a:r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50556E9-FEE7-4F7B-BC7C-E6B324A7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5" y="2171700"/>
            <a:ext cx="8249333" cy="5410955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D2A34775-AE36-463C-9DAD-49135582C5AE}"/>
              </a:ext>
            </a:extLst>
          </p:cNvPr>
          <p:cNvSpPr txBox="1"/>
          <p:nvPr/>
        </p:nvSpPr>
        <p:spPr>
          <a:xfrm>
            <a:off x="2380190" y="7765622"/>
            <a:ext cx="7602010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제품 상세설명과 상품평을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 err="1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탭팬으로</a:t>
            </a: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출력하며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설명은 </a:t>
            </a:r>
            <a:r>
              <a:rPr lang="en-US" altLang="ko-KR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이미지명으로 가져옴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7650E83-B257-4D9E-87AC-F8EEC8B6E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94" y="2171700"/>
            <a:ext cx="6477000" cy="3009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BC13959-E504-44F6-998A-6D2629D41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94" y="5205845"/>
            <a:ext cx="7771266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9C8872B-A0A2-430E-8775-D772CB0E8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94" y="6241493"/>
            <a:ext cx="6115050" cy="1704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BC534CB-7DDF-417C-82AF-FAF585633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94" y="8220535"/>
            <a:ext cx="7771266" cy="1114581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5-4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 상세</a:t>
            </a:r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0A25F9E-0B8D-4CAB-9E06-C4AF97840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12" y="2327057"/>
            <a:ext cx="7296299" cy="4391472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DEFDB670-FA76-4A01-A691-CD9B104F46B4}"/>
              </a:ext>
            </a:extLst>
          </p:cNvPr>
          <p:cNvSpPr txBox="1"/>
          <p:nvPr/>
        </p:nvSpPr>
        <p:spPr>
          <a:xfrm>
            <a:off x="1172614" y="7454003"/>
            <a:ext cx="7742786" cy="202440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해당 상품에 해당하는 상품평을 불러오며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작성자만 글 수정 버튼 출력하고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작성자랑 관리자만 삭제 버튼 출력함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0741D69-0512-4065-9EE7-846719B6C181}"/>
              </a:ext>
            </a:extLst>
          </p:cNvPr>
          <p:cNvSpPr/>
          <p:nvPr/>
        </p:nvSpPr>
        <p:spPr>
          <a:xfrm>
            <a:off x="1096414" y="2223655"/>
            <a:ext cx="7435299" cy="2024408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xmlns="" id="{1404F78F-CD76-4E68-9E08-98A3F23C2A0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 flipV="1">
            <a:off x="1096414" y="3235858"/>
            <a:ext cx="76200" cy="4391471"/>
          </a:xfrm>
          <a:prstGeom prst="curvedConnector4">
            <a:avLst>
              <a:gd name="adj1" fmla="val -427273"/>
              <a:gd name="adj2" fmla="val 98122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2187D83-5CD8-4E60-8167-0486D45E6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1943100"/>
            <a:ext cx="6477000" cy="2767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69A8843-DB18-41F5-A60B-4E283F55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1" y="4710675"/>
            <a:ext cx="7580860" cy="8381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4408086-CC72-4F73-8AB2-31A04316A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7301474"/>
            <a:ext cx="7961860" cy="22940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53D0867-EE45-49F8-A4D6-8B5035B6C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6689" y="5625075"/>
            <a:ext cx="6163535" cy="1676399"/>
          </a:xfrm>
          <a:prstGeom prst="rect">
            <a:avLst/>
          </a:prstGeom>
        </p:spPr>
      </p:pic>
      <p:pic>
        <p:nvPicPr>
          <p:cNvPr id="1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5-5 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 상세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0665CA4-C6E3-4CD5-BE7A-7C81F4070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12" y="2759883"/>
            <a:ext cx="7296299" cy="4391472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08E377B0-FFB4-4CC8-BC53-6742C0CC215F}"/>
              </a:ext>
            </a:extLst>
          </p:cNvPr>
          <p:cNvSpPr txBox="1"/>
          <p:nvPr/>
        </p:nvSpPr>
        <p:spPr>
          <a:xfrm>
            <a:off x="1172614" y="7886829"/>
            <a:ext cx="7742786" cy="10979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리뷰 제목이랑 리뷰 내용이랑 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0" cap="none" spc="100" normalizeH="0" baseline="0" noProof="0" dirty="0">
                <a:ln>
                  <a:noFill/>
                </a:ln>
                <a:solidFill>
                  <a:srgbClr val="3A666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구매만족도 만</a:t>
            </a: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입력하면 작성 가능하도록</a:t>
            </a:r>
            <a:endParaRPr lang="en-US" altLang="ko-KR" sz="3000" b="1" kern="0" spc="100" dirty="0">
              <a:solidFill>
                <a:srgbClr val="3A66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kern="0" spc="100" dirty="0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</a:t>
            </a:r>
            <a:r>
              <a:rPr lang="ko-KR" altLang="en-US" sz="3000" b="1" kern="0" spc="100" dirty="0" err="1">
                <a:solidFill>
                  <a:srgbClr val="3A66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kumimoji="0" lang="en-US" altLang="ko-KR" sz="3000" b="1" i="0" u="none" strike="noStrike" kern="0" cap="none" spc="100" normalizeH="0" baseline="0" noProof="0" dirty="0">
              <a:ln>
                <a:noFill/>
              </a:ln>
              <a:solidFill>
                <a:srgbClr val="3A666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61333B3-5237-48D5-8EDD-EE10908743B3}"/>
              </a:ext>
            </a:extLst>
          </p:cNvPr>
          <p:cNvSpPr/>
          <p:nvPr/>
        </p:nvSpPr>
        <p:spPr>
          <a:xfrm>
            <a:off x="1061776" y="4593332"/>
            <a:ext cx="7435299" cy="2742758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xmlns="" id="{2836FE63-8AEC-4F0F-AB8B-64AAA38719AD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1061776" y="5964711"/>
            <a:ext cx="110838" cy="2471106"/>
          </a:xfrm>
          <a:prstGeom prst="curvedConnector3">
            <a:avLst>
              <a:gd name="adj1" fmla="val -206247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6F8EF95-417D-4649-9FCD-8CB36C89A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1" y="2370799"/>
            <a:ext cx="7961860" cy="1847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02EBC88-BE98-4CCD-AE18-FD449104E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565039"/>
            <a:ext cx="7961860" cy="7811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225B118-06F8-4280-9AFF-E1BACB23D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935345"/>
            <a:ext cx="7201905" cy="3258005"/>
          </a:xfrm>
          <a:prstGeom prst="rect">
            <a:avLst/>
          </a:prstGeom>
        </p:spPr>
      </p:pic>
      <p:pic>
        <p:nvPicPr>
          <p:cNvPr id="17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521" y="2019300"/>
            <a:ext cx="4244009" cy="75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\Desktop\register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19" y="1696503"/>
            <a:ext cx="6209017" cy="76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5715000" y="8191500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회원가입 구현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6-1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회원가입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7" name="Object 25"/>
          <p:cNvSpPr txBox="1"/>
          <p:nvPr/>
        </p:nvSpPr>
        <p:spPr>
          <a:xfrm>
            <a:off x="14097000" y="1562925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유효성 검사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Object 25"/>
          <p:cNvSpPr txBox="1"/>
          <p:nvPr/>
        </p:nvSpPr>
        <p:spPr>
          <a:xfrm>
            <a:off x="13804056" y="7620291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Ajax</a:t>
            </a:r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를 이용해 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아이디 중복 검사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6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675261"/>
            <a:ext cx="5691808" cy="496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2799" y="2134134"/>
            <a:ext cx="10290123" cy="742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2819400" y="7655343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로그인 구현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6-2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로그인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8" name="Object 25"/>
          <p:cNvSpPr txBox="1"/>
          <p:nvPr/>
        </p:nvSpPr>
        <p:spPr>
          <a:xfrm>
            <a:off x="14100047" y="4565904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로그인 상태 유지시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쿠키값 저장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67600" y="3467100"/>
            <a:ext cx="74676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68F6CE6-7A40-489A-A6D2-7A9A81EAF32F}"/>
              </a:ext>
            </a:extLst>
          </p:cNvPr>
          <p:cNvSpPr/>
          <p:nvPr/>
        </p:nvSpPr>
        <p:spPr>
          <a:xfrm>
            <a:off x="1447800" y="6013704"/>
            <a:ext cx="489377" cy="457200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21" name="연결선: 구부러짐 19">
            <a:extLst>
              <a:ext uri="{FF2B5EF4-FFF2-40B4-BE49-F238E27FC236}">
                <a16:creationId xmlns:a16="http://schemas.microsoft.com/office/drawing/2014/main" xmlns="" id="{2C619270-7045-4E4A-8E96-53433210BF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34662" y="4959388"/>
            <a:ext cx="3211041" cy="1282916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943100"/>
            <a:ext cx="8000320" cy="594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3676566" y="7734300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주문완료순으로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탭 구현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69342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7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주문내역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cxnSp>
        <p:nvCxnSpPr>
          <p:cNvPr id="21" name="연결선: 구부러짐 19">
            <a:extLst>
              <a:ext uri="{FF2B5EF4-FFF2-40B4-BE49-F238E27FC236}">
                <a16:creationId xmlns:a16="http://schemas.microsoft.com/office/drawing/2014/main" xmlns="" id="{2C619270-7045-4E4A-8E96-53433210BF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1023" y="6242304"/>
            <a:ext cx="3211041" cy="1282916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:\Users\A\Desktop\주문내역co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72" y="1574011"/>
            <a:ext cx="4821428" cy="80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808972" y="2400300"/>
            <a:ext cx="5278628" cy="563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248650"/>
            <a:ext cx="8000320" cy="68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7-2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장바구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니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cxnSp>
        <p:nvCxnSpPr>
          <p:cNvPr id="21" name="연결선: 구부러짐 19">
            <a:extLst>
              <a:ext uri="{FF2B5EF4-FFF2-40B4-BE49-F238E27FC236}">
                <a16:creationId xmlns:a16="http://schemas.microsoft.com/office/drawing/2014/main" xmlns="" id="{2C619270-7045-4E4A-8E96-53433210BF5D}"/>
              </a:ext>
            </a:extLst>
          </p:cNvPr>
          <p:cNvCxnSpPr>
            <a:cxnSpLocks/>
          </p:cNvCxnSpPr>
          <p:nvPr/>
        </p:nvCxnSpPr>
        <p:spPr>
          <a:xfrm rot="10800000">
            <a:off x="6705600" y="3925534"/>
            <a:ext cx="2971800" cy="2360967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2753012"/>
            <a:ext cx="8250428" cy="55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06000" y="5545262"/>
            <a:ext cx="5410200" cy="1808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25"/>
          <p:cNvSpPr txBox="1"/>
          <p:nvPr/>
        </p:nvSpPr>
        <p:spPr>
          <a:xfrm>
            <a:off x="13106400" y="7506642"/>
            <a:ext cx="3842177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장바구니 목록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장바구니 수량변경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4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937498"/>
            <a:ext cx="8000320" cy="547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7-3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찜목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록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9272" y="2171700"/>
            <a:ext cx="8264769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4343400" y="7666662"/>
            <a:ext cx="4542469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찜목록과</a:t>
            </a:r>
            <a:r>
              <a:rPr lang="en-US" altLang="ko-KR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개별삭제와 모두삭제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구</a:t>
            </a:r>
            <a:r>
              <a:rPr lang="ko-KR" altLang="en-US" sz="3200" b="1" dirty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현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0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4B0A29B6-1596-4094-A580-CAA249A781A0}"/>
              </a:ext>
            </a:extLst>
          </p:cNvPr>
          <p:cNvSpPr txBox="1"/>
          <p:nvPr/>
        </p:nvSpPr>
        <p:spPr>
          <a:xfrm>
            <a:off x="826576" y="807020"/>
            <a:ext cx="5421823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화면 구현 및 소스코드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BD932BF1-7345-4B4C-B3BC-35FDDFBBABA6}"/>
              </a:ext>
            </a:extLst>
          </p:cNvPr>
          <p:cNvSpPr txBox="1"/>
          <p:nvPr/>
        </p:nvSpPr>
        <p:spPr>
          <a:xfrm>
            <a:off x="6521023" y="902256"/>
            <a:ext cx="4784556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100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1-2 index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600" y="2665454"/>
            <a:ext cx="4333031" cy="594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8610600" y="6759531"/>
            <a:ext cx="6477000" cy="1676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에 회원정보 받아오고 </a:t>
            </a:r>
            <a:endParaRPr lang="en-US" altLang="ko-KR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sz="3200" b="1" dirty="0" smtClean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3200" b="1" dirty="0" smtClean="0">
                <a:solidFill>
                  <a:srgbClr val="3A6662"/>
                </a:solidFill>
                <a:latin typeface="맑은 고딕" pitchFamily="50" charset="-127"/>
                <a:ea typeface="맑은 고딕" pitchFamily="50" charset="-127"/>
              </a:rPr>
              <a:t>회원정보 변경 구현</a:t>
            </a:r>
            <a:endParaRPr lang="en-US" sz="3200" b="1" dirty="0">
              <a:solidFill>
                <a:srgbClr val="3A666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15" name="Object 9"/>
          <p:cNvSpPr txBox="1"/>
          <p:nvPr/>
        </p:nvSpPr>
        <p:spPr>
          <a:xfrm>
            <a:off x="11049000" y="977600"/>
            <a:ext cx="69342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7-4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회원 정보 변경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9395" y="3009900"/>
            <a:ext cx="9465575" cy="32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1496878" y="3299847"/>
            <a:ext cx="3505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/>
              <a:t>구현 내용</a:t>
            </a:r>
            <a:endParaRPr lang="ko-KR" altLang="en-US" sz="3600" b="1" dirty="0"/>
          </a:p>
        </p:txBody>
      </p:sp>
      <p:sp>
        <p:nvSpPr>
          <p:cNvPr id="7" name="오른쪽 화살표 6"/>
          <p:cNvSpPr/>
          <p:nvPr/>
        </p:nvSpPr>
        <p:spPr>
          <a:xfrm>
            <a:off x="1571787" y="4914900"/>
            <a:ext cx="3810000" cy="16002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3373" y="2171700"/>
            <a:ext cx="35052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/>
              <a:t>구현 목표</a:t>
            </a:r>
            <a:endParaRPr lang="ko-KR" alt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9800" y="2356366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직관적인 </a:t>
            </a:r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로  쉽게 이해 할 수 있는 데이터 </a:t>
            </a:r>
            <a:endParaRPr lang="ko-KR" altLang="en-US" sz="36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8692" y="4457700"/>
            <a:ext cx="9601200" cy="473925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3600" dirty="0" smtClean="0"/>
              <a:t>SHOP</a:t>
            </a:r>
            <a:r>
              <a:rPr lang="ko-KR" altLang="en-US" sz="3600" dirty="0" smtClean="0"/>
              <a:t>에 상품 정보와 주문 상태 관리 기능 </a:t>
            </a:r>
            <a:endParaRPr lang="en-US" altLang="ko-KR" sz="3600" dirty="0" smtClean="0"/>
          </a:p>
          <a:p>
            <a:pPr marL="285750" indent="-285750" algn="ctr">
              <a:buFontTx/>
              <a:buChar char="-"/>
            </a:pPr>
            <a:endParaRPr lang="en-US" altLang="ko-KR" dirty="0"/>
          </a:p>
          <a:p>
            <a:r>
              <a:rPr lang="ko-KR" altLang="en-US" sz="2400" dirty="0" smtClean="0"/>
              <a:t>누구나 쉽게 데이터 파악이 가능 하며 사용하기 쉬운 기능 제작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상품정보를 수정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등록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삭제 를 단순화 시키며 통계 페이지를 통해</a:t>
            </a:r>
            <a:endParaRPr lang="en-US" altLang="ko-KR" sz="2400" dirty="0" smtClean="0"/>
          </a:p>
          <a:p>
            <a:r>
              <a:rPr lang="ko-KR" altLang="en-US" sz="2400" dirty="0" smtClean="0"/>
              <a:t>회원 정보와 주문관리 확인 가능  </a:t>
            </a:r>
            <a:endParaRPr lang="ko-KR" altLang="en-US" sz="2400" dirty="0"/>
          </a:p>
        </p:txBody>
      </p:sp>
      <p:sp>
        <p:nvSpPr>
          <p:cNvPr id="20" name="Object 9"/>
          <p:cNvSpPr txBox="1"/>
          <p:nvPr/>
        </p:nvSpPr>
        <p:spPr>
          <a:xfrm>
            <a:off x="11049000" y="977600"/>
            <a:ext cx="66294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관리자 페이지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5" y="6058887"/>
            <a:ext cx="7976869" cy="2672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192" y="6282694"/>
            <a:ext cx="8789580" cy="36253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638095"/>
            <a:ext cx="7425709" cy="5455712"/>
            <a:chOff x="1178876" y="638095"/>
            <a:chExt cx="7425709" cy="54557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638095"/>
              <a:ext cx="7425709" cy="5455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상품등록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0"/>
            <a:ext cx="8910637" cy="53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667501"/>
            <a:ext cx="3962400" cy="289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연결선: 구부러짐 17">
            <a:extLst>
              <a:ext uri="{FF2B5EF4-FFF2-40B4-BE49-F238E27FC236}">
                <a16:creationId xmlns:a16="http://schemas.microsoft.com/office/drawing/2014/main" xmlns="" id="{A4C3E593-CF6B-4E5F-9A9C-A0A63A09B1CF}"/>
              </a:ext>
            </a:extLst>
          </p:cNvPr>
          <p:cNvCxnSpPr>
            <a:cxnSpLocks/>
          </p:cNvCxnSpPr>
          <p:nvPr/>
        </p:nvCxnSpPr>
        <p:spPr>
          <a:xfrm>
            <a:off x="6248399" y="7536407"/>
            <a:ext cx="3352801" cy="289446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5"/>
          <p:cNvSpPr txBox="1"/>
          <p:nvPr/>
        </p:nvSpPr>
        <p:spPr>
          <a:xfrm>
            <a:off x="6038088" y="8420100"/>
            <a:ext cx="4724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업로드 성공 시 </a:t>
            </a:r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SHOP</a:t>
            </a:r>
          </a:p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상품 목록에 상품등록</a:t>
            </a:r>
            <a:endParaRPr lang="en-US" dirty="0">
              <a:solidFill>
                <a:srgbClr val="3A6662"/>
              </a:solidFill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936" y="3421280"/>
            <a:ext cx="8153400" cy="626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상품등록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카테고리</a:t>
            </a:r>
            <a:endParaRPr lang="en-US" sz="4000" dirty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52700"/>
            <a:ext cx="93726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0" y="1664499"/>
            <a:ext cx="7067550" cy="397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687591"/>
            <a:ext cx="7831365" cy="396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6294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상품등록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파일업로드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001435"/>
            <a:ext cx="12115799" cy="748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914400" y="3467100"/>
            <a:ext cx="11277600" cy="38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362200" y="7734300"/>
            <a:ext cx="5638800" cy="38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20" name="Object 25"/>
          <p:cNvSpPr txBox="1"/>
          <p:nvPr/>
        </p:nvSpPr>
        <p:spPr>
          <a:xfrm>
            <a:off x="9982200" y="7124700"/>
            <a:ext cx="4724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파일 명</a:t>
            </a:r>
            <a:endParaRPr lang="en-US" altLang="ko-KR" sz="3000" b="1" kern="0" spc="100" dirty="0" smtClean="0">
              <a:solidFill>
                <a:srgbClr val="3A6662"/>
              </a:solidFill>
              <a:latin typeface="Caviar Dreams" pitchFamily="34" charset="0"/>
            </a:endParaRPr>
          </a:p>
          <a:p>
            <a:pPr algn="just"/>
            <a:r>
              <a:rPr 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SerialNo + 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원본파일</a:t>
            </a:r>
            <a:endParaRPr lang="en-US" altLang="ko-KR" sz="3000" b="1" kern="0" spc="100" dirty="0" smtClean="0">
              <a:solidFill>
                <a:srgbClr val="3A6662"/>
              </a:solidFill>
              <a:latin typeface="Caviar Dreams" pitchFamily="34" charset="0"/>
            </a:endParaRPr>
          </a:p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이름으로 변경</a:t>
            </a:r>
            <a:endParaRPr lang="en-US" dirty="0">
              <a:solidFill>
                <a:srgbClr val="3A6662"/>
              </a:solidFill>
            </a:endParaRPr>
          </a:p>
        </p:txBody>
      </p:sp>
      <p:cxnSp>
        <p:nvCxnSpPr>
          <p:cNvPr id="21" name="연결선: 구부러짐 17">
            <a:extLst>
              <a:ext uri="{FF2B5EF4-FFF2-40B4-BE49-F238E27FC236}">
                <a16:creationId xmlns:a16="http://schemas.microsoft.com/office/drawing/2014/main" xmlns="" id="{A4C3E593-CF6B-4E5F-9A9C-A0A63A09B1CF}"/>
              </a:ext>
            </a:extLst>
          </p:cNvPr>
          <p:cNvCxnSpPr>
            <a:cxnSpLocks/>
          </p:cNvCxnSpPr>
          <p:nvPr/>
        </p:nvCxnSpPr>
        <p:spPr>
          <a:xfrm>
            <a:off x="6248399" y="7536407"/>
            <a:ext cx="3352801" cy="289446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25"/>
          <p:cNvSpPr txBox="1"/>
          <p:nvPr/>
        </p:nvSpPr>
        <p:spPr>
          <a:xfrm>
            <a:off x="11049000" y="3619500"/>
            <a:ext cx="7525512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지정된 경로로 이미지 저장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8-2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상품목록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2001434"/>
            <a:ext cx="8772526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476500"/>
            <a:ext cx="62674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264" y="4761309"/>
            <a:ext cx="6705600" cy="472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cxnSp>
        <p:nvCxnSpPr>
          <p:cNvPr id="16" name="연결선: 구부러짐 17">
            <a:extLst>
              <a:ext uri="{FF2B5EF4-FFF2-40B4-BE49-F238E27FC236}">
                <a16:creationId xmlns:a16="http://schemas.microsoft.com/office/drawing/2014/main" xmlns="" id="{A4C3E593-CF6B-4E5F-9A9C-A0A63A09B1CF}"/>
              </a:ext>
            </a:extLst>
          </p:cNvPr>
          <p:cNvCxnSpPr>
            <a:cxnSpLocks/>
          </p:cNvCxnSpPr>
          <p:nvPr/>
        </p:nvCxnSpPr>
        <p:spPr>
          <a:xfrm>
            <a:off x="1295399" y="8450807"/>
            <a:ext cx="1066801" cy="655093"/>
          </a:xfrm>
          <a:prstGeom prst="curvedConnector3">
            <a:avLst>
              <a:gd name="adj1" fmla="val 50000"/>
            </a:avLst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25"/>
          <p:cNvSpPr txBox="1"/>
          <p:nvPr/>
        </p:nvSpPr>
        <p:spPr>
          <a:xfrm>
            <a:off x="2379921" y="8450807"/>
            <a:ext cx="4724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현재 등록되어있는 상품의 목록 확인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상품삭제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76501"/>
            <a:ext cx="14859000" cy="205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81" y="4991100"/>
            <a:ext cx="40481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31" y="6743699"/>
            <a:ext cx="46958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1" y="4991100"/>
            <a:ext cx="6915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7429500"/>
            <a:ext cx="3190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7" name="Object 25"/>
          <p:cNvSpPr txBox="1"/>
          <p:nvPr/>
        </p:nvSpPr>
        <p:spPr>
          <a:xfrm>
            <a:off x="795670" y="5004391"/>
            <a:ext cx="4724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삭제 버튼 클릭</a:t>
            </a:r>
            <a:endParaRPr lang="en-US" altLang="ko-KR" sz="3000" b="1" kern="0" spc="100" dirty="0" smtClean="0">
              <a:solidFill>
                <a:srgbClr val="3A6662"/>
              </a:solidFill>
              <a:latin typeface="Caviar Dreams" pitchFamily="34" charset="0"/>
            </a:endParaRPr>
          </a:p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해당 상품정보 삭제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8-4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상품수정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0" y="1976249"/>
            <a:ext cx="7405281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991100"/>
            <a:ext cx="85439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690974"/>
            <a:ext cx="7339012" cy="30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8327469"/>
            <a:ext cx="590573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6" name="Object 25"/>
          <p:cNvSpPr txBox="1"/>
          <p:nvPr/>
        </p:nvSpPr>
        <p:spPr>
          <a:xfrm>
            <a:off x="1371600" y="6873650"/>
            <a:ext cx="60960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수정 버튼 클릭 시 해당되는 상품 데이터를 불러오며</a:t>
            </a:r>
            <a:endParaRPr lang="en-US" altLang="ko-KR" sz="3000" b="1" kern="0" spc="100" dirty="0" smtClean="0">
              <a:solidFill>
                <a:srgbClr val="3A6662"/>
              </a:solidFill>
              <a:latin typeface="Caviar Dreams" pitchFamily="34" charset="0"/>
            </a:endParaRPr>
          </a:p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수정완료 이후 </a:t>
            </a:r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DB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값 </a:t>
            </a:r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UPDATE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 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5510113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66" y="1941095"/>
            <a:ext cx="15351347" cy="770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9-1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err="1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네비게이션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95500"/>
            <a:ext cx="2629220" cy="694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03406"/>
            <a:ext cx="10498210" cy="653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9-2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차트</a:t>
            </a:r>
            <a:endParaRPr lang="en-US" sz="4000" dirty="0" smtClean="0">
              <a:solidFill>
                <a:srgbClr val="005850"/>
              </a:solidFill>
              <a:latin typeface="맑은 고딕" pitchFamily="50" charset="-127"/>
              <a:ea typeface="맑은 고딕" pitchFamily="50" charset="-127"/>
              <a:cs typeface="나눔고딕" pitchFamily="34" charset="0"/>
            </a:endParaRPr>
          </a:p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10" y="7351913"/>
            <a:ext cx="4405056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2154225"/>
            <a:ext cx="4203766" cy="206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91" y="5056731"/>
            <a:ext cx="70389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475" y="2026834"/>
            <a:ext cx="42005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475" y="4727114"/>
            <a:ext cx="4191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475" y="7351913"/>
            <a:ext cx="40195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000" y="4683757"/>
            <a:ext cx="3152444" cy="436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344" y="4727114"/>
            <a:ext cx="1873856" cy="43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29" y="2148844"/>
            <a:ext cx="5448300" cy="253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Object 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9" name="Object 25"/>
          <p:cNvSpPr txBox="1"/>
          <p:nvPr/>
        </p:nvSpPr>
        <p:spPr>
          <a:xfrm>
            <a:off x="3962400" y="4380814"/>
            <a:ext cx="4724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DB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에서 차트값 불러오기</a:t>
            </a:r>
            <a:endParaRPr lang="en-US" dirty="0">
              <a:solidFill>
                <a:srgbClr val="3A6662"/>
              </a:solidFill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11663916" y="9068028"/>
            <a:ext cx="6175744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Max min 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설정해서 그래프 조정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회원정보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2420937"/>
            <a:ext cx="9296400" cy="615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1988734"/>
            <a:ext cx="6211165" cy="4831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385" y="7324725"/>
            <a:ext cx="65817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2" name="Object 25"/>
          <p:cNvSpPr txBox="1"/>
          <p:nvPr/>
        </p:nvSpPr>
        <p:spPr>
          <a:xfrm>
            <a:off x="10474170" y="8753841"/>
            <a:ext cx="6518429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DB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에서 회원정보 가져오기 구현 </a:t>
            </a:r>
            <a:endParaRPr lang="en-US" dirty="0">
              <a:solidFill>
                <a:srgbClr val="3A66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2" y="533337"/>
            <a:ext cx="6544596" cy="1714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1892751"/>
            <a:ext cx="12781830" cy="7757249"/>
            <a:chOff x="1178876" y="1892751"/>
            <a:chExt cx="12781830" cy="77572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1892751"/>
              <a:ext cx="12781830" cy="77572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주문관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리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914121"/>
            <a:ext cx="75152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01434"/>
            <a:ext cx="9153525" cy="698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0" y="6449609"/>
            <a:ext cx="49053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2" name="Object 25"/>
          <p:cNvSpPr txBox="1"/>
          <p:nvPr/>
        </p:nvSpPr>
        <p:spPr>
          <a:xfrm>
            <a:off x="3429000" y="9105900"/>
            <a:ext cx="13106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결제가 완료된 상품을 날짜순으로 표시하고 </a:t>
            </a:r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DB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에 배송상황 업데이트</a:t>
            </a:r>
            <a:endParaRPr lang="en-US" dirty="0">
              <a:solidFill>
                <a:srgbClr val="3A666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61333B3-5237-48D5-8EDD-EE10908743B3}"/>
              </a:ext>
            </a:extLst>
          </p:cNvPr>
          <p:cNvSpPr/>
          <p:nvPr/>
        </p:nvSpPr>
        <p:spPr>
          <a:xfrm>
            <a:off x="8555443" y="7336090"/>
            <a:ext cx="1045757" cy="524997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2">
            <a:extLst>
              <a:ext uri="{FF2B5EF4-FFF2-40B4-BE49-F238E27FC236}">
                <a16:creationId xmlns:a16="http://schemas.microsoft.com/office/drawing/2014/main" xmlns="" id="{2836FE63-8AEC-4F0F-AB8B-64AAA38719A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8001003" y="7598589"/>
            <a:ext cx="554441" cy="1278710"/>
          </a:xfrm>
          <a:prstGeom prst="curvedConnector2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5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주문관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리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71700"/>
            <a:ext cx="91154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171700"/>
            <a:ext cx="50006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991100"/>
            <a:ext cx="48863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  <p:sp>
        <p:nvSpPr>
          <p:cNvPr id="12" name="Object 25"/>
          <p:cNvSpPr txBox="1"/>
          <p:nvPr/>
        </p:nvSpPr>
        <p:spPr>
          <a:xfrm>
            <a:off x="4267200" y="6667500"/>
            <a:ext cx="13106400" cy="15464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배송 진행중인 상품을 날짜순으로 표시하고 </a:t>
            </a:r>
            <a:r>
              <a:rPr lang="en-US" altLang="ko-KR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DB</a:t>
            </a:r>
            <a:r>
              <a:rPr lang="ko-KR" altLang="en-US" sz="3000" b="1" kern="0" spc="100" dirty="0" smtClean="0">
                <a:solidFill>
                  <a:srgbClr val="3A6662"/>
                </a:solidFill>
                <a:latin typeface="Caviar Dreams" pitchFamily="34" charset="0"/>
              </a:rPr>
              <a:t>에 배송상황 업데이트</a:t>
            </a:r>
            <a:endParaRPr lang="en-US" dirty="0">
              <a:solidFill>
                <a:srgbClr val="3A666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61333B3-5237-48D5-8EDD-EE10908743B3}"/>
              </a:ext>
            </a:extLst>
          </p:cNvPr>
          <p:cNvSpPr/>
          <p:nvPr/>
        </p:nvSpPr>
        <p:spPr>
          <a:xfrm>
            <a:off x="8537721" y="5001357"/>
            <a:ext cx="1045757" cy="524997"/>
          </a:xfrm>
          <a:prstGeom prst="rect">
            <a:avLst/>
          </a:prstGeom>
          <a:noFill/>
          <a:ln w="57150">
            <a:solidFill>
              <a:srgbClr val="3A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2">
            <a:extLst>
              <a:ext uri="{FF2B5EF4-FFF2-40B4-BE49-F238E27FC236}">
                <a16:creationId xmlns:a16="http://schemas.microsoft.com/office/drawing/2014/main" xmlns="" id="{2836FE63-8AEC-4F0F-AB8B-64AAA38719A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983281" y="5263856"/>
            <a:ext cx="554441" cy="1278710"/>
          </a:xfrm>
          <a:prstGeom prst="curvedConnector2">
            <a:avLst/>
          </a:prstGeom>
          <a:ln w="57150">
            <a:solidFill>
              <a:srgbClr val="3A6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49000" y="977600"/>
            <a:ext cx="6781800" cy="686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9-3 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통계페이지</a:t>
            </a:r>
            <a:r>
              <a:rPr lang="en-US" altLang="ko-KR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-</a:t>
            </a:r>
            <a:r>
              <a:rPr lang="ko-KR" alt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주문관</a:t>
            </a:r>
            <a:r>
              <a:rPr lang="ko-KR" altLang="en-US" sz="4000" dirty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리</a:t>
            </a:r>
            <a:r>
              <a:rPr lang="en-US" sz="4000" dirty="0" smtClean="0">
                <a:solidFill>
                  <a:srgbClr val="005850"/>
                </a:solidFill>
                <a:latin typeface="맑은 고딕" pitchFamily="50" charset="-127"/>
                <a:ea typeface="맑은 고딕" pitchFamily="50" charset="-127"/>
                <a:cs typeface="나눔고딕" pitchFamily="34" charset="0"/>
              </a:rPr>
              <a:t> </a:t>
            </a:r>
            <a:endParaRPr 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6488"/>
            <a:ext cx="91059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401888"/>
            <a:ext cx="49244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457700"/>
            <a:ext cx="39719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00" y="738261"/>
            <a:ext cx="8909310" cy="17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261" y="1279261"/>
            <a:ext cx="4061808" cy="1725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6398" y="1674691"/>
            <a:ext cx="8118364" cy="1688920"/>
            <a:chOff x="8986398" y="1674691"/>
            <a:chExt cx="8118364" cy="1688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1715" y="1730020"/>
              <a:ext cx="1330049" cy="5911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3144" y="2574219"/>
              <a:ext cx="3582061" cy="46665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6398" y="1674691"/>
              <a:ext cx="1488188" cy="16889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0753" y="2380534"/>
              <a:ext cx="913901" cy="68569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4788" y="2135635"/>
              <a:ext cx="845304" cy="388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6398" y="3596346"/>
            <a:ext cx="8118364" cy="1688920"/>
            <a:chOff x="8986398" y="3596346"/>
            <a:chExt cx="8118364" cy="1688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1715" y="3748658"/>
              <a:ext cx="1330049" cy="5911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3144" y="4570248"/>
              <a:ext cx="2803636" cy="48927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6398" y="3596346"/>
              <a:ext cx="1488188" cy="16889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0754" y="4328147"/>
              <a:ext cx="949649" cy="6856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4788" y="4057290"/>
              <a:ext cx="845304" cy="388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6398" y="5527526"/>
            <a:ext cx="8118364" cy="1688920"/>
            <a:chOff x="8986398" y="5527526"/>
            <a:chExt cx="8118364" cy="16889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31715" y="5668801"/>
              <a:ext cx="1330049" cy="59117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3144" y="6490382"/>
              <a:ext cx="4058838" cy="4892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6398" y="5527526"/>
              <a:ext cx="1488188" cy="168892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0973" y="6249798"/>
              <a:ext cx="705015" cy="6856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4788" y="5988469"/>
              <a:ext cx="845304" cy="388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86398" y="7458705"/>
            <a:ext cx="8118364" cy="1688920"/>
            <a:chOff x="8986398" y="7458705"/>
            <a:chExt cx="8118364" cy="16889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31715" y="7601496"/>
              <a:ext cx="1330049" cy="59117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43144" y="8423077"/>
              <a:ext cx="4663022" cy="48927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86398" y="7458705"/>
              <a:ext cx="1488188" cy="16889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754" y="8190505"/>
              <a:ext cx="954030" cy="68569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4788" y="7919649"/>
              <a:ext cx="845304" cy="388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447" y="2587362"/>
            <a:ext cx="7599341" cy="7062638"/>
            <a:chOff x="965447" y="2587362"/>
            <a:chExt cx="7599341" cy="70626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5447" y="2587362"/>
              <a:ext cx="7599341" cy="706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177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640" y="4512392"/>
            <a:ext cx="3370074" cy="69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4703" y="8098065"/>
            <a:ext cx="13823135" cy="1191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769" y="1806114"/>
            <a:ext cx="6695766" cy="23818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3639" y="1464090"/>
            <a:ext cx="3242346" cy="6628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782" y="8868170"/>
            <a:ext cx="1519276" cy="5151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2" y="533336"/>
            <a:ext cx="4577985" cy="17377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2025631"/>
            <a:ext cx="9291018" cy="7529131"/>
            <a:chOff x="1178876" y="2025631"/>
            <a:chExt cx="9291018" cy="75291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2025631"/>
              <a:ext cx="9291018" cy="75291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261" y="533336"/>
            <a:ext cx="5104639" cy="17377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1900304"/>
            <a:ext cx="13750819" cy="7566654"/>
            <a:chOff x="1180780" y="1900304"/>
            <a:chExt cx="13750819" cy="75666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780" y="1900304"/>
              <a:ext cx="13750819" cy="7566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1900304"/>
            <a:ext cx="13773288" cy="7566654"/>
            <a:chOff x="1178876" y="1900304"/>
            <a:chExt cx="13773288" cy="7566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876" y="1900304"/>
              <a:ext cx="13773288" cy="75666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261" y="515505"/>
            <a:ext cx="5104639" cy="1732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1959889"/>
            <a:ext cx="13806064" cy="7584660"/>
            <a:chOff x="1178876" y="1959889"/>
            <a:chExt cx="13806064" cy="7584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876" y="1959889"/>
              <a:ext cx="13806064" cy="75846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261" y="533336"/>
            <a:ext cx="5104639" cy="1737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457</Words>
  <Application>Microsoft Office PowerPoint</Application>
  <PresentationFormat>사용자 지정</PresentationFormat>
  <Paragraphs>159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</cp:lastModifiedBy>
  <cp:revision>16</cp:revision>
  <dcterms:created xsi:type="dcterms:W3CDTF">2021-07-30T15:59:46Z</dcterms:created>
  <dcterms:modified xsi:type="dcterms:W3CDTF">2021-07-30T09:20:32Z</dcterms:modified>
</cp:coreProperties>
</file>